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adashish2002/Applied-Data-Science-capstone-Project/blob/main/jupyter-labs-web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adashish2002/Applied-Data-Science-capstone-Project/blob/main/IBM-DS0321EN-SkillsNetwork_labs_module_1_L3_labs-jupyter-spacex-data_wrangling_jupyterlite.jupyterlite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dashish2002/Applied-Data-Science-capstone-Project/blob/main/IBM-DS0321EN-SkillsNetwork_labs_module_2_jupyter-labs-eda-dataviz.ipynb.jupyterlite.ipynb" TargetMode="External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dashish2002/Applied-Data-Science-capstone-Project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dashish2002/Applied-Data-Science-capstone-Project/blob/main/Interactive%20Visual%20Analytics%20with%20Folium%20lab.ipynb" TargetMode="External"/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dashish2002/Applied-Data-Science-capstone-Project/blob/main/spacex_dash_app.py" TargetMode="External"/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adashish2002/Applied-Data-Science-capstone-Project/blob/main/IBM-DS0321EN-SkillsNetwork_labs_module_4_SpaceX_Machine_Learning_Prediction_Part_5.jupyterlite.ipynb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dashish2002/Applied-Data-Science-capstone-Project/blob/main/Data%20Collection%20API.ipynb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31473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SADASHISH KUMAR BHOKTA</a:t>
            </a:r>
            <a:r>
              <a:rPr sz="1800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lang="en-IN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05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lang="en-IN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17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https://github.com/sadashish2002/Applied-Data-Science-capstone-Project/blob/main/jupyter-labs-webscraping.ipynb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0665" algn="l"/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lang="en-IN" sz="1400" spc="-5" dirty="0">
                <a:latin typeface="Calibri"/>
                <a:cs typeface="Calibri"/>
              </a:rPr>
              <a:t> </a:t>
            </a:r>
            <a:r>
              <a:rPr lang="en-IN" sz="1400" spc="-5" dirty="0">
                <a:latin typeface="Calibri"/>
                <a:cs typeface="Calibri"/>
                <a:hlinkClick r:id="rId2"/>
              </a:rPr>
              <a:t>https://github.com/sadashish2002/Applied-Data-Science-capstone-Project/blob/main/IBM-DS0321EN-SkillsNetwork_labs_module_1_L3_labs-jupyter-spacex-data_wrangling_jupyterlite.jupyterlite.ipynb</a:t>
            </a:r>
            <a:endParaRPr lang="en-IN" sz="1400" spc="-5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https://github.com/sadashish2002/Applied-Data-Science-capstone-Project/blob/main/IBM-DS0321EN-SkillsNetwork_labs_module_2_jupyter-labs-eda-dataviz.ipynb.jupyterlite.ipynb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https://github.com/sadashish2002/Applied-Data-Science-capstone-Project/blob/main/jupyter-labs-eda-sql-coursera_sqllite.ipynb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ts val="1620"/>
              </a:lnSpc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62350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https://github.com/sadashish2002/Applied-Data-Science-capstone-Project/blob/main/Interactive%20Visual%20Analytics%20with%20Folium%20lab.ipynb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https://github.com/sadashish2002/Applied-Data-Science-capstone-Project/blob/main/spacex_dash_app.py</a:t>
            </a:r>
            <a:endParaRPr lang="en-IN" sz="18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https://github.com/sadashish2002/Applied-Data-Science-capstone-Project/blob/main/IBM-DS0321EN-SkillsNetwork_labs_module_4_SpaceX_Machine_Learning_Prediction_Part_5.jupyterlite.ipynb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https://github.com/sadashish2002/Applied-Data-Science-capstone-Project/blob/main/Data%20Collection%20API.ipynb</a:t>
            </a:r>
            <a:endParaRPr lang="en-IN" sz="14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2558</Words>
  <Application>Microsoft Office PowerPoint</Application>
  <PresentationFormat>Widescreen</PresentationFormat>
  <Paragraphs>404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SADASHISH KUMAR</cp:lastModifiedBy>
  <cp:revision>4</cp:revision>
  <dcterms:created xsi:type="dcterms:W3CDTF">2023-05-17T16:58:29Z</dcterms:created>
  <dcterms:modified xsi:type="dcterms:W3CDTF">2023-05-17T17:44:11Z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2023-05-17T00:00:00Z</vt:filetime>
  </property>
</Properties>
</file>